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E754C-AF37-4D5A-AD5A-ED3A4B52F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50E86-45F1-4D60-9ECC-90BD57F97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C2A04-CAE8-45AB-9CE2-07DCF9AB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DD40-6A11-4E2F-A495-1734C7E91CF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1BD7E-E9BA-4EDF-8F9B-09923AAA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BA8A8-8910-4600-A0DE-F44D4ACE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B17D-2947-445D-AB0A-40FD59B5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0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FE8B-00DA-4191-9541-F27343FD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F096B-7248-4183-A9DE-5F982F4E7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30DFF-8D10-4679-9FD4-EEBC456B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DD40-6A11-4E2F-A495-1734C7E91CF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140A4-917B-487E-BA54-06167E67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EAF1E-E499-411E-833C-F17A8EC8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B17D-2947-445D-AB0A-40FD59B5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8014B0-BEC2-49F5-96DB-F418D9CC4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C75AF-8020-4DD3-9703-15B2C3CA6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61AE5-D86D-49C2-864E-7CC0B78B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DD40-6A11-4E2F-A495-1734C7E91CF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8B87D-C2CB-43C6-835A-71936A78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57175-7D63-4E16-BE69-A0475A12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B17D-2947-445D-AB0A-40FD59B5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1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4194-B494-4F21-9C9B-F162376E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EDAD6-575C-4FCE-9816-01DD9D6D4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BAEA2-098B-451A-BB43-B352ED72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DD40-6A11-4E2F-A495-1734C7E91CF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B760A-B4C0-4FC9-AFED-93CC9B41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E8843-F06F-4BF4-8D08-C85B00AA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B17D-2947-445D-AB0A-40FD59B5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0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914F-3723-4221-B376-47AAC324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E945F-2129-4BC5-A209-55C274DB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33FCA-C906-49FA-881D-A5673DB9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DD40-6A11-4E2F-A495-1734C7E91CF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7B896-072A-4C2F-845B-B4D3CDA0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F784C-E765-476D-8D26-C23557E3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B17D-2947-445D-AB0A-40FD59B5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EB9FD-9ABA-47B0-959C-268F9E23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D86AC-1FF5-4841-9A0D-DE1715D6C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98C65-0403-467B-9A4B-E6A475F57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140DC-5311-4E6A-8C3F-C94C93EEC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DD40-6A11-4E2F-A495-1734C7E91CF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F23C0-DE94-497B-8773-DF41BEC7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1F3AA-90AE-4656-B24E-8BAA3B57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B17D-2947-445D-AB0A-40FD59B5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30C73-F2A2-489F-BA24-6400BC77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B6663-2E2B-4593-BCC0-D3D27BAB0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0662E-BD00-43A2-8825-FCFA155BC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A89A17-5754-444B-B8F0-9530E00BD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1E2D2-2784-4CB4-8F1D-838299BE9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8EB8F3-22BF-4F35-82F0-7A6888B3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DD40-6A11-4E2F-A495-1734C7E91CF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7600C-19FA-445C-ACAD-5E391174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CB542-3729-44A1-ADA3-1B078163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B17D-2947-445D-AB0A-40FD59B5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301C4-FDF7-4C8A-89E8-97003929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785BC-62E0-4348-AEBD-8475555A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DD40-6A11-4E2F-A495-1734C7E91CF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2911C-81AF-4753-9F63-CBB2C6D0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F5E76-11F9-4C32-A06C-5A3E59B6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B17D-2947-445D-AB0A-40FD59B5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BE8ED-FE21-41F2-A72D-33BD8ACD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DD40-6A11-4E2F-A495-1734C7E91CF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85353-771B-40F0-8D25-9DA8A648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DE146-351E-4BF3-BEF0-4B059432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B17D-2947-445D-AB0A-40FD59B5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BA54-9640-4CF9-8D5E-EF811A52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3A6F-1629-459D-9C78-3EEBAAB0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A19B9-802C-4354-9AF0-432561BF3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8105E-44A5-44B7-AA6E-AC6B2DB4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DD40-6A11-4E2F-A495-1734C7E91CF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A887D-756F-414E-8A3A-33F91F71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E568B-4BC1-437A-BD74-8DBD2B7B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B17D-2947-445D-AB0A-40FD59B5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0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0832-539B-4BA4-A503-113AAB9EF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B38CEE-2150-4ABD-9BC3-58057120A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EF17D-015F-457A-8846-434084666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140F0-45EB-4FEA-B746-2334BCDD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DD40-6A11-4E2F-A495-1734C7E91CF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2D25A-924B-4C68-8E5D-EC4F31E7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AAD58-639B-4574-828E-0B6941B5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AB17D-2947-445D-AB0A-40FD59B5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3ABA0-5865-404C-81D8-9546FE13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9105A-7AF4-4003-B5BC-264E0A0B7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EB5FD-CA91-4797-A812-3E2C93669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1DD40-6A11-4E2F-A495-1734C7E91CF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FF2FA-50E0-4863-A1EB-DCBDA94F7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B5D4C-F944-4E22-ABAE-56F75DA9C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B17D-2947-445D-AB0A-40FD59B5D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9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v85XjbgcS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iAcJFxZIXj8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lglFSPy0C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ck of flyers on a table&#10;&#10;Description automatically generated">
            <a:extLst>
              <a:ext uri="{FF2B5EF4-FFF2-40B4-BE49-F238E27FC236}">
                <a16:creationId xmlns:a16="http://schemas.microsoft.com/office/drawing/2014/main" id="{3470C87A-95D3-4202-BF04-8833FB08A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2B486-5813-4988-8315-873747AFF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How to make Smores with a Solar Oven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71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9F54AF2-B5DE-4693-A0A4-43F0253BC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319" y="298206"/>
            <a:ext cx="1938851" cy="3997637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2B486-5813-4988-8315-873747AFF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>
                <a:solidFill>
                  <a:srgbClr val="FFFFFF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15-minute check-ins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0BB8D3-E63B-488D-A390-68DFB3310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1" y="307731"/>
            <a:ext cx="1938851" cy="3997637"/>
          </a:xfrm>
          <a:prstGeom prst="rect">
            <a:avLst/>
          </a:prstGeom>
        </p:spPr>
      </p:pic>
      <p:pic>
        <p:nvPicPr>
          <p:cNvPr id="19" name="Picture 18" descr="A picture containing table, food, sitting&#10;&#10;Description automatically generated">
            <a:extLst>
              <a:ext uri="{FF2B5EF4-FFF2-40B4-BE49-F238E27FC236}">
                <a16:creationId xmlns:a16="http://schemas.microsoft.com/office/drawing/2014/main" id="{D7355849-0F7B-42FF-8E66-4396DAB9F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56" y="307731"/>
            <a:ext cx="1938851" cy="3997637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cake, piece, sitting, food&#10;&#10;Description automatically generated">
            <a:extLst>
              <a:ext uri="{FF2B5EF4-FFF2-40B4-BE49-F238E27FC236}">
                <a16:creationId xmlns:a16="http://schemas.microsoft.com/office/drawing/2014/main" id="{DF82CD34-48C2-4107-A5DF-31DAB8909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04" y="282420"/>
            <a:ext cx="1938851" cy="3997637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1403EBB-5884-4F6C-9608-9C5DB6DF1E60}"/>
              </a:ext>
            </a:extLst>
          </p:cNvPr>
          <p:cNvSpPr/>
          <p:nvPr/>
        </p:nvSpPr>
        <p:spPr>
          <a:xfrm>
            <a:off x="9514772" y="5958959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  <a:hlinkClick r:id="rId6"/>
              </a:rPr>
              <a:t>1 Hour Update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1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9A4F38C-D788-402E-ADDB-8CD1D9C00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" b="1146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2B486-5813-4988-8315-873747AFF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latin typeface="Aharoni" panose="020B0604020202020204" pitchFamily="2" charset="-79"/>
                <a:cs typeface="Aharoni" panose="020B0604020202020204" pitchFamily="2" charset="-79"/>
                <a:hlinkClick r:id="rId3"/>
              </a:rPr>
              <a:t>Final Taste Testing</a:t>
            </a:r>
            <a:endParaRPr lang="en-US" sz="400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91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Office Theme</vt:lpstr>
      <vt:lpstr>How to make Smores with a Solar Oven</vt:lpstr>
      <vt:lpstr>15-minute check-ins</vt:lpstr>
      <vt:lpstr>Final Taste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Smores with a Solar Oven</dc:title>
  <dc:creator>jmv009@morningside.edu</dc:creator>
  <cp:lastModifiedBy>jmv009@morningside.edu</cp:lastModifiedBy>
  <cp:revision>1</cp:revision>
  <dcterms:created xsi:type="dcterms:W3CDTF">2020-05-06T21:53:31Z</dcterms:created>
  <dcterms:modified xsi:type="dcterms:W3CDTF">2020-05-06T21:55:03Z</dcterms:modified>
</cp:coreProperties>
</file>